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440" r:id="rId2"/>
    <p:sldId id="441" r:id="rId3"/>
    <p:sldId id="485" r:id="rId4"/>
    <p:sldId id="491" r:id="rId5"/>
    <p:sldId id="488" r:id="rId6"/>
    <p:sldId id="303" r:id="rId7"/>
    <p:sldId id="489" r:id="rId8"/>
    <p:sldId id="492" r:id="rId9"/>
    <p:sldId id="493" r:id="rId10"/>
    <p:sldId id="494" r:id="rId11"/>
    <p:sldId id="486" r:id="rId12"/>
    <p:sldId id="495" r:id="rId13"/>
    <p:sldId id="490" r:id="rId14"/>
  </p:sldIdLst>
  <p:sldSz cx="9144000" cy="6858000" type="screen4x3"/>
  <p:notesSz cx="6761163" cy="9942513"/>
  <p:custDataLst>
    <p:tags r:id="rId17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4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29" autoAdjust="0"/>
    <p:restoredTop sz="74014" autoAdjust="0"/>
  </p:normalViewPr>
  <p:slideViewPr>
    <p:cSldViewPr>
      <p:cViewPr>
        <p:scale>
          <a:sx n="100" d="100"/>
          <a:sy n="100" d="100"/>
        </p:scale>
        <p:origin x="-217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FFADB-9F6A-43AE-B105-020E3F5C4E3E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43A24F-ECF6-4E58-BCFF-0FF04F289C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0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21FD6-41F3-40A0-A8FB-14415FCB4BD4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22694"/>
            <a:ext cx="5408930" cy="4474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2"/>
            <a:ext cx="2929837" cy="4971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92755-92F8-4417-9160-D1ED7804FDC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0994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CCF4-63CF-4A01-84F8-558D22B188D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CCF4-63CF-4A01-84F8-558D22B188D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CCF4-63CF-4A01-84F8-558D22B188DE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CCF4-63CF-4A01-84F8-558D22B188DE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CCF4-63CF-4A01-84F8-558D22B188DE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92755-92F8-4417-9160-D1ED7804FDCB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1025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92755-92F8-4417-9160-D1ED7804FDCB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1025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92755-92F8-4417-9160-D1ED7804FDCB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10254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92755-92F8-4417-9160-D1ED7804FDCB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10254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>
              <a:solidFill>
                <a:schemeClr val="bg1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92755-92F8-4417-9160-D1ED7804FDCB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1025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CCF4-63CF-4A01-84F8-558D22B188D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CCF4-63CF-4A01-84F8-558D22B188DE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2ACCF4-63CF-4A01-84F8-558D22B188DE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193DE-EE4C-4A8E-B77E-EEA37BF53844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60012-7B8B-4218-88B0-7464C5296C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A32E7-9004-43B0-8609-7A1E1D6099D0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53C22-5027-4B7F-AA2B-11262B960B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BC462-3B62-4C75-AAF6-88AEDCC60793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57AD8-1FA8-4CC3-8535-2B26019354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0C92A-6A21-415D-8377-D5B4CBEDB2FE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C2E3C-13D8-473D-8447-962891D504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C3979-83CF-438B-98C5-B713D132E734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F5F37-5409-44AA-9120-8FAEB030B5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60733-DAE0-499C-A07A-4D18A6532306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1BB89-7C17-4E16-95A5-C7DA1F593C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5D9BE-1D93-427F-A9D1-30D12F048F15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10A1F-25B7-41B0-A932-55F80FB198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7B469-4352-45B9-90F5-4C69E38DB239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1C15C-7855-459D-8398-6A308FA1C0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E13AE-1EF2-43FB-A0F3-AC6B479CF48A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ACD67-448A-4635-ADEC-24900C4687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DB18E-FF05-46E3-AE63-D16911DACA58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FD5B8-41F4-4C47-8FE0-476F20C315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D3AE6-EE1E-495A-917C-61D7F72202BD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A0574-2B26-411E-ADC0-4F5C7AFC15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6BF298-DC71-4860-A708-F72445005C7F}" type="datetimeFigureOut">
              <a:rPr lang="ru-RU"/>
              <a:pPr>
                <a:defRPr/>
              </a:pPr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24AC1E-F160-4A8B-953F-B39C61FDEE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3.pn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19.jpe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8" descr="плашка дуга.png"/>
          <p:cNvPicPr>
            <a:picLocks noChangeAspect="1"/>
          </p:cNvPicPr>
          <p:nvPr/>
        </p:nvPicPr>
        <p:blipFill>
          <a:blip r:embed="rId3" cstate="print"/>
          <a:srcRect r="17949" b="18861"/>
          <a:stretch>
            <a:fillRect/>
          </a:stretch>
        </p:blipFill>
        <p:spPr bwMode="auto">
          <a:xfrm>
            <a:off x="3709988" y="6121400"/>
            <a:ext cx="5434012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Рисунок 3" descr="лого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25" y="214313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Рисунок 7" descr="плашка дуга.png"/>
          <p:cNvPicPr>
            <a:picLocks noChangeAspect="1"/>
          </p:cNvPicPr>
          <p:nvPr/>
        </p:nvPicPr>
        <p:blipFill>
          <a:blip r:embed="rId5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8" name="Прямоугольник 7"/>
          <p:cNvSpPr>
            <a:spLocks noChangeArrowheads="1"/>
          </p:cNvSpPr>
          <p:nvPr/>
        </p:nvSpPr>
        <p:spPr bwMode="auto">
          <a:xfrm>
            <a:off x="467544" y="2132856"/>
            <a:ext cx="809336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Новинка </a:t>
            </a:r>
            <a:r>
              <a:rPr lang="en-US" sz="3600" b="1" dirty="0" smtClean="0">
                <a:solidFill>
                  <a:srgbClr val="FF0000"/>
                </a:solidFill>
              </a:rPr>
              <a:t>FUTURUM</a:t>
            </a: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! </a:t>
            </a:r>
            <a:endParaRPr lang="en-US" sz="36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lvl="0" algn="ctr"/>
            <a:r>
              <a:rPr lang="en-US" sz="3600" b="1" dirty="0" smtClean="0">
                <a:solidFill>
                  <a:schemeClr val="accent4">
                    <a:lumMod val="75000"/>
                  </a:schemeClr>
                </a:solidFill>
              </a:rPr>
              <a:t>     </a:t>
            </a: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Раздвижная система </a:t>
            </a:r>
            <a:r>
              <a:rPr lang="en-US" sz="3600" b="1" dirty="0" smtClean="0">
                <a:solidFill>
                  <a:srgbClr val="FF0000"/>
                </a:solidFill>
              </a:rPr>
              <a:t>SLENDER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для создания уникальных</a:t>
            </a:r>
          </a:p>
          <a:p>
            <a:pPr lvl="0" algn="ctr"/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</a:rPr>
              <a:t>  шкафов-купе!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3" descr="лого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214313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Рисунок 7" descr="плашка дуга.png"/>
          <p:cNvPicPr>
            <a:picLocks noChangeAspect="1"/>
          </p:cNvPicPr>
          <p:nvPr/>
        </p:nvPicPr>
        <p:blipFill>
          <a:blip r:embed="rId4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Нечаев Павел\Desktop\SLENDER презентация\redac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060848"/>
            <a:ext cx="3841715" cy="236850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572000" y="1651591"/>
            <a:ext cx="3744416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Представляем вашему вниманию новинку в линейке алюминиевых систем </a:t>
            </a:r>
            <a:r>
              <a:rPr lang="en-US" sz="2000" b="1" dirty="0" smtClean="0">
                <a:solidFill>
                  <a:schemeClr val="accent4">
                    <a:lumMod val="75000"/>
                  </a:schemeClr>
                </a:solidFill>
              </a:rPr>
              <a:t>FUTURUM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 - раздвижную систему </a:t>
            </a:r>
            <a:r>
              <a:rPr lang="en-US" sz="2000" b="1" dirty="0" smtClean="0">
                <a:solidFill>
                  <a:srgbClr val="FF0000"/>
                </a:solidFill>
              </a:rPr>
              <a:t>SLENDER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. </a:t>
            </a:r>
            <a:endParaRPr lang="en-US" sz="20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>
              <a:lnSpc>
                <a:spcPts val="3000"/>
              </a:lnSpc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Это изящная и лаконичная система для создания «стройных» шкафов-купе.</a:t>
            </a:r>
          </a:p>
          <a:p>
            <a:pPr lvl="0" algn="ctr" fontAlgn="auto">
              <a:lnSpc>
                <a:spcPts val="3000"/>
              </a:lnSpc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PT Sans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PT Sans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3" descr="лого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214313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Рисунок 7" descr="плашка дуга.png"/>
          <p:cNvPicPr>
            <a:picLocks noChangeAspect="1"/>
          </p:cNvPicPr>
          <p:nvPr/>
        </p:nvPicPr>
        <p:blipFill>
          <a:blip r:embed="rId4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572000" y="1651591"/>
            <a:ext cx="37444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ts val="3000"/>
              </a:lnSpc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PT Sans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PT Sans"/>
              </a:rPr>
            </a:b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644008" y="1074510"/>
            <a:ext cx="4499992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endParaRPr lang="ru-RU" sz="2000" b="1" dirty="0" smtClean="0">
              <a:solidFill>
                <a:srgbClr val="FF0000"/>
              </a:solidFill>
            </a:endParaRPr>
          </a:p>
          <a:p>
            <a:pPr algn="ctr">
              <a:lnSpc>
                <a:spcPts val="3000"/>
              </a:lnSpc>
              <a:defRPr/>
            </a:pPr>
            <a:r>
              <a:rPr lang="ru-RU" sz="2000" b="1" dirty="0" smtClean="0">
                <a:solidFill>
                  <a:srgbClr val="FF0000"/>
                </a:solidFill>
              </a:rPr>
              <a:t>Преимущества:</a:t>
            </a:r>
          </a:p>
          <a:p>
            <a:pPr marL="441325" indent="-441325">
              <a:lnSpc>
                <a:spcPts val="3000"/>
              </a:lnSpc>
              <a:buAutoNum type="arabicPeriod"/>
              <a:defRPr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Ширина видимой части профиля </a:t>
            </a:r>
          </a:p>
          <a:p>
            <a:pPr marL="441325" indent="-441325">
              <a:lnSpc>
                <a:spcPts val="3000"/>
              </a:lnSpc>
              <a:defRPr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       – 10 мм.; </a:t>
            </a:r>
          </a:p>
          <a:p>
            <a:pPr marL="441325" indent="-441325">
              <a:lnSpc>
                <a:spcPts val="3000"/>
              </a:lnSpc>
              <a:buAutoNum type="arabicPeriod"/>
              <a:defRPr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Глубина видимой части профиля </a:t>
            </a:r>
          </a:p>
          <a:p>
            <a:pPr marL="441325" indent="-441325">
              <a:lnSpc>
                <a:spcPts val="3000"/>
              </a:lnSpc>
              <a:defRPr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        – 7 мм. </a:t>
            </a:r>
          </a:p>
          <a:p>
            <a:pPr algn="r">
              <a:lnSpc>
                <a:spcPts val="3000"/>
              </a:lnSpc>
              <a:defRPr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	</a:t>
            </a:r>
          </a:p>
          <a:p>
            <a:pPr algn="r">
              <a:lnSpc>
                <a:spcPts val="3000"/>
              </a:lnSpc>
              <a:defRPr/>
            </a:pP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Данные преимущества раздвижной системы </a:t>
            </a:r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SLENDER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позволяют создавать  лаконичные и современные шкафе-купе в стиле </a:t>
            </a:r>
            <a:r>
              <a:rPr lang="en-US" b="1" i="1" dirty="0" smtClean="0">
                <a:solidFill>
                  <a:schemeClr val="accent4">
                    <a:lumMod val="75000"/>
                  </a:schemeClr>
                </a:solidFill>
              </a:rPr>
              <a:t>H</a:t>
            </a:r>
            <a:r>
              <a:rPr lang="ru-RU" b="1" i="1" dirty="0" err="1" smtClean="0">
                <a:solidFill>
                  <a:schemeClr val="accent4">
                    <a:lumMod val="75000"/>
                  </a:schemeClr>
                </a:solidFill>
              </a:rPr>
              <a:t>igh</a:t>
            </a:r>
            <a:r>
              <a:rPr lang="ru-RU" b="1" i="1" dirty="0" smtClean="0">
                <a:solidFill>
                  <a:schemeClr val="accent4">
                    <a:lumMod val="75000"/>
                  </a:schemeClr>
                </a:solidFill>
              </a:rPr>
              <a:t>-</a:t>
            </a:r>
            <a:r>
              <a:rPr lang="en-US" b="1" i="1" dirty="0" smtClean="0">
                <a:solidFill>
                  <a:schemeClr val="accent4">
                    <a:lumMod val="75000"/>
                  </a:schemeClr>
                </a:solidFill>
              </a:rPr>
              <a:t>T</a:t>
            </a:r>
            <a:r>
              <a:rPr lang="ru-RU" b="1" i="1" dirty="0" err="1" smtClean="0">
                <a:solidFill>
                  <a:schemeClr val="accent4">
                    <a:lumMod val="75000"/>
                  </a:schemeClr>
                </a:solidFill>
              </a:rPr>
              <a:t>ec</a:t>
            </a:r>
            <a:r>
              <a:rPr lang="en-US" b="1" i="1" dirty="0" smtClean="0">
                <a:solidFill>
                  <a:schemeClr val="accent4">
                    <a:lumMod val="75000"/>
                  </a:schemeClr>
                </a:solidFill>
              </a:rPr>
              <a:t>h</a:t>
            </a:r>
            <a:r>
              <a:rPr lang="ru-RU" b="1" i="1" dirty="0" smtClean="0">
                <a:solidFill>
                  <a:schemeClr val="accent4">
                    <a:lumMod val="75000"/>
                  </a:schemeClr>
                </a:solidFill>
              </a:rPr>
              <a:t>,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а также делать акцент на наполнении дверей. </a:t>
            </a:r>
          </a:p>
        </p:txBody>
      </p:sp>
      <p:pic>
        <p:nvPicPr>
          <p:cNvPr id="9" name="Picture 2" descr="C:\Users\Дроздов Александр\Desktop\vIoDFRssU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556792"/>
            <a:ext cx="4800000" cy="360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3" descr="лого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214313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Рисунок 7" descr="плашка дуга.png"/>
          <p:cNvPicPr>
            <a:picLocks noChangeAspect="1"/>
          </p:cNvPicPr>
          <p:nvPr/>
        </p:nvPicPr>
        <p:blipFill>
          <a:blip r:embed="rId4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572000" y="1651591"/>
            <a:ext cx="37444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ts val="3000"/>
              </a:lnSpc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PT Sans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PT Sans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1484784"/>
            <a:ext cx="4104456" cy="427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619672" y="1340768"/>
            <a:ext cx="5760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            </a:t>
            </a:r>
            <a:r>
              <a:rPr lang="ru-RU" sz="2800" b="1" dirty="0" smtClean="0">
                <a:solidFill>
                  <a:srgbClr val="FF0000"/>
                </a:solidFill>
              </a:rPr>
              <a:t>Цветовые решения:</a:t>
            </a:r>
          </a:p>
        </p:txBody>
      </p:sp>
      <p:pic>
        <p:nvPicPr>
          <p:cNvPr id="11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3528" y="2372856"/>
            <a:ext cx="192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Прямоугольник 12"/>
          <p:cNvSpPr/>
          <p:nvPr/>
        </p:nvSpPr>
        <p:spPr>
          <a:xfrm>
            <a:off x="251520" y="4725144"/>
            <a:ext cx="8892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Серебро    Шампань     Бронза       Черный        Белый               </a:t>
            </a:r>
          </a:p>
        </p:txBody>
      </p:sp>
      <p:pic>
        <p:nvPicPr>
          <p:cNvPr id="14" name="Picture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811720" y="2372856"/>
            <a:ext cx="192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3539912" y="2372856"/>
            <a:ext cx="192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1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5268104" y="2372856"/>
            <a:ext cx="192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1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>
            <a:off x="7068304" y="2372856"/>
            <a:ext cx="192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3" descr="лого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214313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Рисунок 7" descr="плашка дуга.png"/>
          <p:cNvPicPr>
            <a:picLocks noChangeAspect="1"/>
          </p:cNvPicPr>
          <p:nvPr/>
        </p:nvPicPr>
        <p:blipFill>
          <a:blip r:embed="rId4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572000" y="1651591"/>
            <a:ext cx="37444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ts val="3000"/>
              </a:lnSpc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PT Sans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PT Sans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1484784"/>
            <a:ext cx="4104456" cy="427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10" name="Picture 2" descr="C:\Users\Нечаев Павел\Desktop\SLENDER презентация\Screenshot_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692" y="944119"/>
            <a:ext cx="5618444" cy="5653233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868144" y="2805753"/>
            <a:ext cx="295232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Схема сборки</a:t>
            </a:r>
          </a:p>
          <a:p>
            <a:pPr algn="ctr">
              <a:lnSpc>
                <a:spcPts val="3000"/>
              </a:lnSpc>
              <a:defRPr/>
            </a:pPr>
            <a:r>
              <a:rPr lang="en-US" sz="2000" b="1" dirty="0" smtClean="0">
                <a:solidFill>
                  <a:schemeClr val="accent4">
                    <a:lumMod val="75000"/>
                  </a:schemeClr>
                </a:solidFill>
              </a:rPr>
              <a:t>     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системы </a:t>
            </a:r>
            <a:r>
              <a:rPr lang="en-US" sz="2000" b="1" dirty="0" smtClean="0">
                <a:solidFill>
                  <a:schemeClr val="accent4">
                    <a:lumMod val="75000"/>
                  </a:schemeClr>
                </a:solidFill>
              </a:rPr>
              <a:t>SLENDER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плашка дуга.png"/>
          <p:cNvPicPr>
            <a:picLocks noChangeAspect="1"/>
          </p:cNvPicPr>
          <p:nvPr/>
        </p:nvPicPr>
        <p:blipFill>
          <a:blip r:embed="rId3" cstate="print"/>
          <a:srcRect r="17949" b="18861"/>
          <a:stretch>
            <a:fillRect/>
          </a:stretch>
        </p:blipFill>
        <p:spPr bwMode="auto">
          <a:xfrm>
            <a:off x="3709988" y="6121400"/>
            <a:ext cx="5434012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3" descr="лого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14290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плашка дуга.png"/>
          <p:cNvPicPr>
            <a:picLocks noChangeAspect="1"/>
          </p:cNvPicPr>
          <p:nvPr/>
        </p:nvPicPr>
        <p:blipFill>
          <a:blip r:embed="rId5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28596" y="1214422"/>
            <a:ext cx="839941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49"/>
                </a:solidFill>
                <a:latin typeface="PT Sans"/>
              </a:rPr>
              <a:t>Составляющие системы </a:t>
            </a:r>
            <a:r>
              <a:rPr lang="en-US" sz="3600" b="1" dirty="0" smtClean="0">
                <a:solidFill>
                  <a:srgbClr val="C00049"/>
                </a:solidFill>
                <a:latin typeface="PT Sans"/>
              </a:rPr>
              <a:t>SLENDER</a:t>
            </a:r>
            <a:r>
              <a:rPr lang="ru-RU" sz="5400" b="1" dirty="0" smtClean="0">
                <a:solidFill>
                  <a:srgbClr val="C00049"/>
                </a:solidFill>
                <a:latin typeface="PT Sans"/>
              </a:rPr>
              <a:t>:</a:t>
            </a:r>
            <a:endParaRPr lang="ru-RU" sz="5400" dirty="0" smtClean="0"/>
          </a:p>
          <a:p>
            <a:endParaRPr lang="ru-RU" sz="5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43240" y="457200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29058" y="535782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3" name="Рисунок 1" descr="В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1385" y="2853136"/>
            <a:ext cx="3854591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4716016" y="3573016"/>
            <a:ext cx="4320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1. Вертикальный профиль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плашка дуга.png"/>
          <p:cNvPicPr>
            <a:picLocks noChangeAspect="1"/>
          </p:cNvPicPr>
          <p:nvPr/>
        </p:nvPicPr>
        <p:blipFill>
          <a:blip r:embed="rId3" cstate="print"/>
          <a:srcRect r="17949" b="18861"/>
          <a:stretch>
            <a:fillRect/>
          </a:stretch>
        </p:blipFill>
        <p:spPr bwMode="auto">
          <a:xfrm>
            <a:off x="3709988" y="6121400"/>
            <a:ext cx="5434012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3" descr="лого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14290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плашка дуга.png"/>
          <p:cNvPicPr>
            <a:picLocks noChangeAspect="1"/>
          </p:cNvPicPr>
          <p:nvPr/>
        </p:nvPicPr>
        <p:blipFill>
          <a:blip r:embed="rId5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980728"/>
            <a:ext cx="847142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49"/>
                </a:solidFill>
                <a:latin typeface="PT Sans"/>
              </a:rPr>
              <a:t>Составляющие системы </a:t>
            </a:r>
            <a:r>
              <a:rPr lang="en-US" sz="2800" b="1" dirty="0" smtClean="0">
                <a:solidFill>
                  <a:srgbClr val="C00049"/>
                </a:solidFill>
                <a:latin typeface="PT Sans"/>
              </a:rPr>
              <a:t>SLENDER</a:t>
            </a:r>
            <a:r>
              <a:rPr lang="ru-RU" sz="2800" b="1" dirty="0" smtClean="0">
                <a:solidFill>
                  <a:srgbClr val="C00049"/>
                </a:solidFill>
                <a:latin typeface="PT Sans"/>
              </a:rPr>
              <a:t>:</a:t>
            </a:r>
            <a:endParaRPr lang="ru-RU" sz="2800" dirty="0" smtClean="0"/>
          </a:p>
          <a:p>
            <a:endParaRPr lang="ru-RU" sz="5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43240" y="457200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29058" y="535782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2" name="Рисунок 2" descr="гв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1628800"/>
            <a:ext cx="2893261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3563888" y="2348880"/>
            <a:ext cx="489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   2. Горизонтальный верхний</a:t>
            </a:r>
            <a:endParaRPr lang="ru-RU" sz="2400" dirty="0"/>
          </a:p>
        </p:txBody>
      </p:sp>
      <p:pic>
        <p:nvPicPr>
          <p:cNvPr id="16" name="Рисунок 3" descr="ГН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85256" y="4124285"/>
            <a:ext cx="1902568" cy="2328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3995936" y="5013176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3. Горизонтальный нижний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плашка дуга.png"/>
          <p:cNvPicPr>
            <a:picLocks noChangeAspect="1"/>
          </p:cNvPicPr>
          <p:nvPr/>
        </p:nvPicPr>
        <p:blipFill>
          <a:blip r:embed="rId3" cstate="print"/>
          <a:srcRect r="17949" b="18861"/>
          <a:stretch>
            <a:fillRect/>
          </a:stretch>
        </p:blipFill>
        <p:spPr bwMode="auto">
          <a:xfrm>
            <a:off x="3709988" y="6121400"/>
            <a:ext cx="5434012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3" descr="лого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14290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плашка дуга.png"/>
          <p:cNvPicPr>
            <a:picLocks noChangeAspect="1"/>
          </p:cNvPicPr>
          <p:nvPr/>
        </p:nvPicPr>
        <p:blipFill>
          <a:blip r:embed="rId5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980728"/>
            <a:ext cx="847142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49"/>
                </a:solidFill>
                <a:latin typeface="PT Sans"/>
              </a:rPr>
              <a:t>Составляющие системы </a:t>
            </a:r>
            <a:r>
              <a:rPr lang="en-US" sz="2800" b="1" dirty="0" smtClean="0">
                <a:solidFill>
                  <a:srgbClr val="C00049"/>
                </a:solidFill>
                <a:latin typeface="PT Sans"/>
              </a:rPr>
              <a:t>SLENDER</a:t>
            </a:r>
            <a:r>
              <a:rPr lang="ru-RU" sz="2800" b="1" dirty="0" smtClean="0">
                <a:solidFill>
                  <a:srgbClr val="C00049"/>
                </a:solidFill>
                <a:latin typeface="PT Sans"/>
              </a:rPr>
              <a:t>:</a:t>
            </a:r>
            <a:endParaRPr lang="ru-RU" sz="2800" dirty="0" smtClean="0"/>
          </a:p>
          <a:p>
            <a:endParaRPr lang="ru-RU" sz="5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43240" y="457200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29058" y="535782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63888" y="2348880"/>
            <a:ext cx="489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   </a:t>
            </a:r>
            <a:endParaRPr lang="ru-RU" sz="24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995936" y="5013176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/>
          </a:p>
        </p:txBody>
      </p:sp>
      <p:pic>
        <p:nvPicPr>
          <p:cNvPr id="13" name="Рисунок 4" descr="С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0920">
            <a:off x="466977" y="2568708"/>
            <a:ext cx="3305380" cy="277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3923928" y="3244334"/>
            <a:ext cx="475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4. Профиль соединительный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плашка дуга.png"/>
          <p:cNvPicPr>
            <a:picLocks noChangeAspect="1"/>
          </p:cNvPicPr>
          <p:nvPr/>
        </p:nvPicPr>
        <p:blipFill>
          <a:blip r:embed="rId3" cstate="print"/>
          <a:srcRect r="17949" b="18861"/>
          <a:stretch>
            <a:fillRect/>
          </a:stretch>
        </p:blipFill>
        <p:spPr bwMode="auto">
          <a:xfrm>
            <a:off x="3709988" y="6121400"/>
            <a:ext cx="5434012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3" descr="лого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14290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плашка дуга.png"/>
          <p:cNvPicPr>
            <a:picLocks noChangeAspect="1"/>
          </p:cNvPicPr>
          <p:nvPr/>
        </p:nvPicPr>
        <p:blipFill>
          <a:blip r:embed="rId5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980728"/>
            <a:ext cx="847142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49"/>
                </a:solidFill>
                <a:latin typeface="PT Sans"/>
              </a:rPr>
              <a:t>Составляющие системы </a:t>
            </a:r>
            <a:r>
              <a:rPr lang="en-US" sz="2800" b="1" dirty="0" smtClean="0">
                <a:solidFill>
                  <a:srgbClr val="C00049"/>
                </a:solidFill>
                <a:latin typeface="PT Sans"/>
              </a:rPr>
              <a:t>SLENDER</a:t>
            </a:r>
            <a:r>
              <a:rPr lang="ru-RU" sz="2800" b="1" dirty="0" smtClean="0">
                <a:solidFill>
                  <a:srgbClr val="C00049"/>
                </a:solidFill>
                <a:latin typeface="PT Sans"/>
              </a:rPr>
              <a:t>:</a:t>
            </a:r>
            <a:endParaRPr lang="ru-RU" sz="2800" dirty="0" smtClean="0"/>
          </a:p>
          <a:p>
            <a:endParaRPr lang="ru-RU" sz="5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43240" y="457200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29058" y="535782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63888" y="2348880"/>
            <a:ext cx="489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   </a:t>
            </a:r>
            <a:endParaRPr lang="ru-RU" sz="24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995936" y="5013176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923928" y="3244334"/>
            <a:ext cx="475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/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628800"/>
            <a:ext cx="2547692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4005064"/>
            <a:ext cx="2485075" cy="18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Прямоугольник 16"/>
          <p:cNvSpPr/>
          <p:nvPr/>
        </p:nvSpPr>
        <p:spPr>
          <a:xfrm>
            <a:off x="3275856" y="2348880"/>
            <a:ext cx="39604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5. Рельс двойной верхний</a:t>
            </a:r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843808" y="3212976"/>
            <a:ext cx="453650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          </a:t>
            </a:r>
          </a:p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    6.Рельс двойной нижний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8" descr="плашка дуга.png"/>
          <p:cNvPicPr>
            <a:picLocks noChangeAspect="1"/>
          </p:cNvPicPr>
          <p:nvPr/>
        </p:nvPicPr>
        <p:blipFill>
          <a:blip r:embed="rId3" cstate="print"/>
          <a:srcRect r="17949" b="18861"/>
          <a:stretch>
            <a:fillRect/>
          </a:stretch>
        </p:blipFill>
        <p:spPr bwMode="auto">
          <a:xfrm>
            <a:off x="3709988" y="6121400"/>
            <a:ext cx="5434012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3" descr="лого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214290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7" descr="плашка дуга.png"/>
          <p:cNvPicPr>
            <a:picLocks noChangeAspect="1"/>
          </p:cNvPicPr>
          <p:nvPr/>
        </p:nvPicPr>
        <p:blipFill>
          <a:blip r:embed="rId5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980728"/>
            <a:ext cx="847142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49"/>
                </a:solidFill>
                <a:latin typeface="PT Sans"/>
              </a:rPr>
              <a:t>Составляющие системы </a:t>
            </a:r>
            <a:r>
              <a:rPr lang="en-US" sz="2800" b="1" dirty="0" smtClean="0">
                <a:solidFill>
                  <a:srgbClr val="C00049"/>
                </a:solidFill>
                <a:latin typeface="PT Sans"/>
              </a:rPr>
              <a:t>SLENDER</a:t>
            </a:r>
            <a:r>
              <a:rPr lang="ru-RU" sz="2800" b="1" dirty="0" smtClean="0">
                <a:solidFill>
                  <a:srgbClr val="C00049"/>
                </a:solidFill>
                <a:latin typeface="PT Sans"/>
              </a:rPr>
              <a:t>:</a:t>
            </a:r>
            <a:endParaRPr lang="ru-RU" sz="2800" dirty="0" smtClean="0"/>
          </a:p>
          <a:p>
            <a:endParaRPr lang="ru-RU" sz="5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143240" y="4572008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29058" y="5357826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63888" y="2348880"/>
            <a:ext cx="489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   </a:t>
            </a:r>
            <a:endParaRPr lang="ru-RU" sz="24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995936" y="5013176"/>
            <a:ext cx="46085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923928" y="3284984"/>
            <a:ext cx="475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843808" y="3212976"/>
            <a:ext cx="45365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          </a:t>
            </a:r>
          </a:p>
        </p:txBody>
      </p:sp>
      <p:pic>
        <p:nvPicPr>
          <p:cNvPr id="20" name="Picture 2" descr="IMG_20190826_13063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276872"/>
            <a:ext cx="3661132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>
            <a:off x="4283968" y="3105835"/>
            <a:ext cx="4464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68263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7. Комплект роликов SLENDER </a:t>
            </a:r>
          </a:p>
          <a:p>
            <a:pPr marL="342900" indent="-68263"/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</a:rPr>
              <a:t>асимм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(</a:t>
            </a:r>
            <a:r>
              <a:rPr lang="ru-RU" sz="2400" b="1" dirty="0" err="1" smtClean="0">
                <a:solidFill>
                  <a:schemeClr val="accent4">
                    <a:lumMod val="75000"/>
                  </a:schemeClr>
                </a:solidFill>
              </a:rPr>
              <a:t>откр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) L+R, 2+2+винты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3" descr="лого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214313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Рисунок 7" descr="плашка дуга.png"/>
          <p:cNvPicPr>
            <a:picLocks noChangeAspect="1"/>
          </p:cNvPicPr>
          <p:nvPr/>
        </p:nvPicPr>
        <p:blipFill>
          <a:blip r:embed="rId4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572000" y="1651591"/>
            <a:ext cx="37444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ts val="3000"/>
              </a:lnSpc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PT Sans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PT Sans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1484784"/>
            <a:ext cx="4104456" cy="427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10" name="Picture 2" descr="C:\Users\Нечаев Павел\Desktop\SLENDER презентация\s1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700808"/>
            <a:ext cx="3600400" cy="3048000"/>
          </a:xfrm>
          <a:prstGeom prst="rect">
            <a:avLst/>
          </a:prstGeom>
          <a:noFill/>
        </p:spPr>
      </p:pic>
      <p:pic>
        <p:nvPicPr>
          <p:cNvPr id="11" name="Picture 2" descr="https://furnitex.net/upload/catalog/b-007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2924944"/>
            <a:ext cx="1447500" cy="14400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4355976" y="2828837"/>
            <a:ext cx="2502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 вариант: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Уплотнитель 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клиновидный 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для системы SLENDER 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(4мм)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923928" y="2967334"/>
            <a:ext cx="4752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Преимущество – наполнение</a:t>
            </a:r>
          </a:p>
          <a:p>
            <a:pPr algn="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максимально плотно прилегает</a:t>
            </a:r>
          </a:p>
          <a:p>
            <a:pPr algn="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к лицевой части профиля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355976" y="1484784"/>
            <a:ext cx="4464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Для изготовления комбинированных дверей-купе со вставками из стекла 4мм. используется: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Рисунок 3" descr="лого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214313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Рисунок 7" descr="плашка дуга.png"/>
          <p:cNvPicPr>
            <a:picLocks noChangeAspect="1"/>
          </p:cNvPicPr>
          <p:nvPr/>
        </p:nvPicPr>
        <p:blipFill>
          <a:blip r:embed="rId4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572000" y="1651591"/>
            <a:ext cx="37444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lnSpc>
                <a:spcPts val="3000"/>
              </a:lnSpc>
              <a:spcAft>
                <a:spcPts val="0"/>
              </a:spcAft>
              <a:defRPr/>
            </a:pPr>
            <a:r>
              <a:rPr lang="ru-RU" dirty="0" smtClean="0">
                <a:solidFill>
                  <a:srgbClr val="002060"/>
                </a:solidFill>
                <a:latin typeface="PT Sans"/>
              </a:rPr>
              <a:t/>
            </a:r>
            <a:br>
              <a:rPr lang="ru-RU" dirty="0" smtClean="0">
                <a:solidFill>
                  <a:srgbClr val="002060"/>
                </a:solidFill>
                <a:latin typeface="PT Sans"/>
              </a:rPr>
            </a:b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572000" y="1484784"/>
            <a:ext cx="4104456" cy="427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</p:txBody>
      </p:sp>
      <p:pic>
        <p:nvPicPr>
          <p:cNvPr id="10" name="Picture 2" descr="C:\Users\Нечаев Павел\Desktop\SLENDER презентация\s1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700808"/>
            <a:ext cx="3600400" cy="30480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923928" y="1628801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Для изготовления комбинированных дверей-купе со вставками из стекла 4мм. используется: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355976" y="2828837"/>
            <a:ext cx="25020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2 вариант: </a:t>
            </a:r>
            <a:r>
              <a:rPr lang="ru-RU" b="1" dirty="0" err="1" smtClean="0">
                <a:solidFill>
                  <a:schemeClr val="accent4">
                    <a:lumMod val="75000"/>
                  </a:schemeClr>
                </a:solidFill>
              </a:rPr>
              <a:t>Уплотнтель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для алюминиевых систем «Елочка» (4мм)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923928" y="2967334"/>
            <a:ext cx="47525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/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16" name="Picture 2" descr="https://furnitex.net/upload/catalog/100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2924944"/>
            <a:ext cx="1440000" cy="1440000"/>
          </a:xfrm>
          <a:prstGeom prst="rect">
            <a:avLst/>
          </a:prstGeom>
          <a:noFill/>
        </p:spPr>
      </p:pic>
      <p:pic>
        <p:nvPicPr>
          <p:cNvPr id="17" name="Picture 4" descr="https://furnitex.net/upload/catalog/rn-0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80312" y="4653136"/>
            <a:ext cx="1430686" cy="144000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>
            <a:off x="3923928" y="2967334"/>
            <a:ext cx="36724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Уплотнитель 4 мм (ёлочка)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для соединительного </a:t>
            </a:r>
          </a:p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профиля SLENDER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Рисунок 8" descr="плашка дуга.png"/>
          <p:cNvPicPr>
            <a:picLocks noChangeAspect="1"/>
          </p:cNvPicPr>
          <p:nvPr/>
        </p:nvPicPr>
        <p:blipFill>
          <a:blip r:embed="rId3" cstate="print"/>
          <a:srcRect r="17949" b="18861"/>
          <a:stretch>
            <a:fillRect/>
          </a:stretch>
        </p:blipFill>
        <p:spPr bwMode="auto">
          <a:xfrm>
            <a:off x="3709988" y="6121400"/>
            <a:ext cx="5434012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Рисунок 3" descr="лого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25" y="214313"/>
            <a:ext cx="1609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Рисунок 7" descr="плашка дуга.png"/>
          <p:cNvPicPr>
            <a:picLocks noChangeAspect="1"/>
          </p:cNvPicPr>
          <p:nvPr/>
        </p:nvPicPr>
        <p:blipFill>
          <a:blip r:embed="rId5" cstate="print"/>
          <a:srcRect l="8128"/>
          <a:stretch>
            <a:fillRect/>
          </a:stretch>
        </p:blipFill>
        <p:spPr bwMode="auto">
          <a:xfrm>
            <a:off x="0" y="0"/>
            <a:ext cx="6084888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251520" y="836712"/>
            <a:ext cx="7488832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endParaRPr lang="ru-RU" sz="2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>
              <a:lnSpc>
                <a:spcPts val="3000"/>
              </a:lnSpc>
              <a:defRPr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      Подчеркните стиль и индивидуальность Вашего клиента – создайте настоящий шедевр интерьера с помощью раздвижной системы </a:t>
            </a:r>
            <a:r>
              <a:rPr lang="en-US" sz="2400" b="1" dirty="0" smtClean="0">
                <a:solidFill>
                  <a:srgbClr val="FF0000"/>
                </a:solidFill>
              </a:rPr>
              <a:t>SLENDER</a:t>
            </a: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</a:rPr>
              <a:t>!</a:t>
            </a:r>
            <a:endParaRPr lang="en-US" sz="2400" b="1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8" name="Picture 2" descr="C:\Users\Нечаев Павел\Desktop\SLENDER презентация\s1200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2773178"/>
            <a:ext cx="4896544" cy="34641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a92061abf25d3c6153698df0bfb8db7933f9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6962</TotalTime>
  <Words>235</Words>
  <Application>Microsoft Office PowerPoint</Application>
  <PresentationFormat>Экран (4:3)</PresentationFormat>
  <Paragraphs>98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ТД «Фурнитекс» – эксклюзивный поставщик алюминиевого профиля Futurum aluminium</dc:title>
  <dc:creator>ПК</dc:creator>
  <cp:lastModifiedBy>Нечаев Павел</cp:lastModifiedBy>
  <cp:revision>654</cp:revision>
  <cp:lastPrinted>2016-09-05T11:41:13Z</cp:lastPrinted>
  <dcterms:created xsi:type="dcterms:W3CDTF">2013-10-22T13:15:41Z</dcterms:created>
  <dcterms:modified xsi:type="dcterms:W3CDTF">2019-10-10T05:43:48Z</dcterms:modified>
</cp:coreProperties>
</file>